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7" r:id="rId11"/>
    <p:sldId id="268" r:id="rId12"/>
    <p:sldId id="269" r:id="rId13"/>
    <p:sldId id="270" r:id="rId14"/>
    <p:sldId id="271" r:id="rId15"/>
    <p:sldId id="264" r:id="rId16"/>
    <p:sldId id="272" r:id="rId17"/>
    <p:sldId id="273" r:id="rId18"/>
    <p:sldId id="265" r:id="rId19"/>
    <p:sldId id="274" r:id="rId20"/>
    <p:sldId id="275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00CC00"/>
    <a:srgbClr val="0DD1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16.08.2023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16.08.2023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16.08.2023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16.08.2023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16.08.2023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16.08.2023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16.08.2023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16.08.2023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16.08.2023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16.08.2023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16.08.2023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77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16.08.2023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7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60648"/>
            <a:ext cx="7772400" cy="1470025"/>
          </a:xfr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r>
              <a:rPr lang="ru-RU" sz="6000" dirty="0" smtClean="0">
                <a:solidFill>
                  <a:srgbClr val="FF00FF"/>
                </a:solidFill>
                <a:latin typeface="Monotype Corsiva" panose="03010101010201010101" pitchFamily="66" charset="0"/>
              </a:rPr>
              <a:t>Откуда к нам пришел ХЛЕБ</a:t>
            </a:r>
            <a:endParaRPr lang="ru-RU" sz="6000" dirty="0">
              <a:solidFill>
                <a:srgbClr val="FF00FF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6165304"/>
            <a:ext cx="9144000" cy="692696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Савчук Татьяна Викторовна, воспитатель высшей квалификационной категории МБДОУ №4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пгт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Кавалерово Кавалеровского муниципального округа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680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FF"/>
                </a:solidFill>
                <a:latin typeface="Monotype Corsiva" panose="03010101010201010101" pitchFamily="66" charset="0"/>
              </a:rPr>
              <a:t>ЗАГАДКА </a:t>
            </a:r>
            <a:endParaRPr lang="ru-RU" dirty="0">
              <a:solidFill>
                <a:srgbClr val="FF00FF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i="1" dirty="0" smtClean="0">
                <a:latin typeface="Bookman Old Style" pitchFamily="18" charset="0"/>
              </a:rPr>
              <a:t>Рос сперва на воле в поле,</a:t>
            </a:r>
          </a:p>
          <a:p>
            <a:pPr marL="0" indent="0">
              <a:buNone/>
            </a:pPr>
            <a:r>
              <a:rPr lang="ru-RU" i="1" dirty="0" smtClean="0">
                <a:latin typeface="Bookman Old Style" pitchFamily="18" charset="0"/>
              </a:rPr>
              <a:t>Летом цвел и колосился,</a:t>
            </a:r>
          </a:p>
          <a:p>
            <a:pPr marL="0" indent="0">
              <a:buNone/>
            </a:pPr>
            <a:r>
              <a:rPr lang="ru-RU" i="1" dirty="0" smtClean="0">
                <a:latin typeface="Bookman Old Style" pitchFamily="18" charset="0"/>
              </a:rPr>
              <a:t>А когда обмолотили,</a:t>
            </a:r>
          </a:p>
          <a:p>
            <a:pPr marL="0" indent="0">
              <a:buNone/>
            </a:pPr>
            <a:r>
              <a:rPr lang="ru-RU" i="1" dirty="0" smtClean="0">
                <a:latin typeface="Bookman Old Style" pitchFamily="18" charset="0"/>
              </a:rPr>
              <a:t>Он в зерно вдруг превратился,</a:t>
            </a:r>
          </a:p>
          <a:p>
            <a:pPr marL="0" indent="0">
              <a:buNone/>
            </a:pPr>
            <a:r>
              <a:rPr lang="ru-RU" i="1" dirty="0" smtClean="0">
                <a:latin typeface="Bookman Old Style" pitchFamily="18" charset="0"/>
              </a:rPr>
              <a:t>Из зерна – в муку и тесто,</a:t>
            </a:r>
          </a:p>
          <a:p>
            <a:pPr marL="0" indent="0">
              <a:buNone/>
            </a:pPr>
            <a:r>
              <a:rPr lang="ru-RU" i="1" dirty="0" smtClean="0">
                <a:latin typeface="Bookman Old Style" pitchFamily="18" charset="0"/>
              </a:rPr>
              <a:t>В магазине занял место!</a:t>
            </a:r>
            <a:endParaRPr lang="ru-RU" i="1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3535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FF"/>
                </a:solidFill>
                <a:latin typeface="Monotype Corsiva" panose="03010101010201010101" pitchFamily="66" charset="0"/>
              </a:rPr>
              <a:t>ХЛЕБ </a:t>
            </a:r>
            <a:endParaRPr lang="ru-RU" dirty="0">
              <a:solidFill>
                <a:srgbClr val="FF00FF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Содержимое 3" descr="ui-57565f4b8a1ef0.79278115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6201" y="1600200"/>
            <a:ext cx="679159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FF"/>
                </a:solidFill>
                <a:latin typeface="Monotype Corsiva" panose="03010101010201010101" pitchFamily="66" charset="0"/>
              </a:rPr>
              <a:t>А теперь послушаем как рождается ХЛЕБ</a:t>
            </a:r>
            <a:endParaRPr lang="ru-RU" dirty="0">
              <a:solidFill>
                <a:srgbClr val="FF00FF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20002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ХЛЕБ рождается с маленького зернышка, которое прорастает в колос. А чтобы колос у нас родился, мы должны приготовить участок земли для посадки зерна.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iVZFOFSS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81372"/>
            <a:ext cx="5214942" cy="34766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928670"/>
          </a:xfrm>
        </p:spPr>
        <p:txBody>
          <a:bodyPr/>
          <a:lstStyle/>
          <a:p>
            <a:r>
              <a:rPr lang="ru-RU" dirty="0" smtClean="0">
                <a:solidFill>
                  <a:srgbClr val="FF00FF"/>
                </a:solidFill>
                <a:latin typeface="Monotype Corsiva" panose="03010101010201010101" pitchFamily="66" charset="0"/>
              </a:rPr>
              <a:t>И в этом нам помогут: </a:t>
            </a:r>
            <a:endParaRPr lang="ru-RU" dirty="0">
              <a:solidFill>
                <a:srgbClr val="FF00FF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6" name="Содержимое 5" descr="a5665ab592120fb6b25dc7dd34e386c0.pn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28596" y="1798347"/>
            <a:ext cx="8429684" cy="4875918"/>
          </a:xfrm>
        </p:spPr>
      </p:pic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2857488" y="1071546"/>
            <a:ext cx="2900354" cy="71438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200" b="1" dirty="0" smtClean="0">
                <a:latin typeface="Bookman Old Style" pitchFamily="18" charset="0"/>
              </a:rPr>
              <a:t>ПЛУГ </a:t>
            </a:r>
            <a:endParaRPr lang="ru-RU" sz="3200" b="1" dirty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71414"/>
            <a:ext cx="8229600" cy="85723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Bookman Old Style" pitchFamily="18" charset="0"/>
              </a:rPr>
              <a:t>БОРОН СЕТЕВОЙ </a:t>
            </a:r>
            <a:endParaRPr lang="ru-RU" sz="3200" b="1" dirty="0">
              <a:latin typeface="Bookman Old Style" pitchFamily="18" charset="0"/>
            </a:endParaRPr>
          </a:p>
        </p:txBody>
      </p:sp>
      <p:pic>
        <p:nvPicPr>
          <p:cNvPr id="4" name="Содержимое 3" descr="iWYFEY9RT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472" y="1071546"/>
            <a:ext cx="8215370" cy="56861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5180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itchFamily="18" charset="0"/>
              </a:rPr>
              <a:t>БОРОН </a:t>
            </a:r>
            <a:r>
              <a:rPr lang="ru-RU" b="1" dirty="0" smtClean="0">
                <a:latin typeface="Bookman Old Style" pitchFamily="18" charset="0"/>
              </a:rPr>
              <a:t>ДИСКОВОЙ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268760"/>
            <a:ext cx="8740605" cy="5445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земля подготовлена к посадке зерна. То на поле выходят МАШИНЫ – СЕЯЛКИ, которые сажают зерно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20" y="1700808"/>
            <a:ext cx="9068080" cy="49685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20688"/>
            <a:ext cx="8043737" cy="60328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09684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вот наше поле засеяно. И выросла рожь.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412776"/>
            <a:ext cx="7999003" cy="5357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67082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  помогают убирать поля - комбайны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556792"/>
            <a:ext cx="8615034" cy="48531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66443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916832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После, машины отвозят зерно в ЭЛЕВАТОР.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Элеватор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это хранилище для зерна. 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Засыпают зерно сверху при помощи конвейерной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ленты.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844824"/>
            <a:ext cx="7159882" cy="49294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24402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забирают зерно с низу, тоже при помощи конвейерной ленты.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412776"/>
            <a:ext cx="8035787" cy="5357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38602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Зерно везут в пекарню или цех, где мельница начинает молоть и превращать зерно в муку.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484784"/>
            <a:ext cx="7876853" cy="5257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95461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30466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мука пересыпается в мешки.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196752"/>
            <a:ext cx="8032147" cy="53614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Затем муку везут в пекарню или цех по изготовлению хлебобулочных изделий. 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делают тесто. Тесто изготовляется в специальном баке – миксере.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555226" y="1879253"/>
            <a:ext cx="403860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rgbClr val="FF00FF"/>
                </a:solidFill>
                <a:latin typeface="Monotype Corsiva" panose="03010101010201010101" pitchFamily="66" charset="0"/>
              </a:rPr>
              <a:t>Так делают тесто руками </a:t>
            </a:r>
            <a:endParaRPr lang="ru-RU" dirty="0">
              <a:solidFill>
                <a:srgbClr val="FF00FF"/>
              </a:solidFill>
              <a:latin typeface="Monotype Corsiva" panose="03010101010201010101" pitchFamily="66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4716016" y="1916832"/>
            <a:ext cx="4038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solidFill>
                  <a:srgbClr val="FF00FF"/>
                </a:solidFill>
                <a:latin typeface="Monotype Corsiva" panose="03010101010201010101" pitchFamily="66" charset="0"/>
              </a:rPr>
              <a:t>Так делают тесто в цеху и пекарнях</a:t>
            </a:r>
            <a:endParaRPr lang="ru-RU" dirty="0">
              <a:solidFill>
                <a:srgbClr val="FF00FF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7632" y="2924944"/>
            <a:ext cx="4930557" cy="32849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924944"/>
            <a:ext cx="4824536" cy="32083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96759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изготовления теста, начинают делать форму для хлеба.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484784"/>
            <a:ext cx="7716222" cy="51454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14789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сделали форму хлеба, его отправляем в печку, где очень высокая температура.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628800"/>
            <a:ext cx="7603739" cy="50691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Затем, как только приготовился хлеб, его достают, он остывает. И только потом начинают подготавливать к для отправки в магазины.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1749480"/>
            <a:ext cx="5832648" cy="51019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62759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48680"/>
            <a:ext cx="8737371" cy="56494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42061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Ребята, а какой хлеб Вы знаете?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132856"/>
            <a:ext cx="4666942" cy="26251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06497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Ребята, а какой хлеб Вы знаете?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484784"/>
            <a:ext cx="4815166" cy="27085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716" y="3591143"/>
            <a:ext cx="4860032" cy="32321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11723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что еще можно приготовить из муки?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dirty="0" smtClean="0">
                <a:solidFill>
                  <a:srgbClr val="FF00FF"/>
                </a:solidFill>
                <a:latin typeface="Monotype Corsiva" panose="03010101010201010101" pitchFamily="66" charset="0"/>
              </a:rPr>
              <a:t>Баранки </a:t>
            </a:r>
          </a:p>
          <a:p>
            <a:pPr marL="0" indent="0">
              <a:buNone/>
            </a:pPr>
            <a:endParaRPr lang="ru-RU" sz="3200" b="1" dirty="0">
              <a:solidFill>
                <a:srgbClr val="FF00FF"/>
              </a:solidFill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dirty="0" smtClean="0">
                <a:solidFill>
                  <a:srgbClr val="FF00FF"/>
                </a:solidFill>
                <a:latin typeface="Monotype Corsiva" panose="03010101010201010101" pitchFamily="66" charset="0"/>
              </a:rPr>
              <a:t>Сушки </a:t>
            </a:r>
          </a:p>
          <a:p>
            <a:pPr marL="0" indent="0">
              <a:buNone/>
            </a:pPr>
            <a:endParaRPr lang="ru-RU" sz="3200" b="1" dirty="0">
              <a:solidFill>
                <a:srgbClr val="FF00FF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780928"/>
            <a:ext cx="3212976" cy="32129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2609867"/>
            <a:ext cx="5076056" cy="33840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47694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что еще можно приготовить?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420888"/>
            <a:ext cx="4211960" cy="27974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2284398"/>
            <a:ext cx="4608512" cy="30704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12376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1" t="10729" r="5844" b="6527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58922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32656"/>
            <a:ext cx="8798272" cy="58655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0412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483</TotalTime>
  <Words>284</Words>
  <Application>Microsoft Office PowerPoint</Application>
  <PresentationFormat>Экран (4:3)</PresentationFormat>
  <Paragraphs>35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Откуда к нам пришел ХЛЕБ</vt:lpstr>
      <vt:lpstr>ЗАГАДКА </vt:lpstr>
      <vt:lpstr>ХЛЕБ </vt:lpstr>
      <vt:lpstr>А теперь послушаем как рождается ХЛЕБ</vt:lpstr>
      <vt:lpstr>И в этом нам помогут: </vt:lpstr>
      <vt:lpstr>БОРОН СЕТЕВОЙ </vt:lpstr>
      <vt:lpstr>БОРОН ДИСКОВОЙ</vt:lpstr>
      <vt:lpstr>Когда земля подготовлена к посадке зерна. То на поле выходят МАШИНЫ – СЕЯЛКИ, которые сажают зерно</vt:lpstr>
      <vt:lpstr>Презентация PowerPoint</vt:lpstr>
      <vt:lpstr>И вот наше поле засеяно. И выросла рожь.</vt:lpstr>
      <vt:lpstr> А  помогают убирать поля - комбайны</vt:lpstr>
      <vt:lpstr>После, машины отвозят зерно в ЭЛЕВАТОР. Элеватор это хранилище для зерна.  Засыпают зерно сверху при помощи конвейерной  ленты.</vt:lpstr>
      <vt:lpstr>А забирают зерно с низу, тоже при помощи конвейерной ленты.</vt:lpstr>
      <vt:lpstr>Зерно везут в пекарню или цех, где мельница начинает молоть и превращать зерно в муку.</vt:lpstr>
      <vt:lpstr>После мука пересыпается в мешки.</vt:lpstr>
      <vt:lpstr>Затем муку везут в пекарню или цех по изготовлению хлебобулочных изделий.  И делают тесто. Тесто изготовляется в специальном баке – миксере.</vt:lpstr>
      <vt:lpstr>После изготовления теста, начинают делать форму для хлеба.</vt:lpstr>
      <vt:lpstr>Как сделали форму хлеба, его отправляем в печку, где очень высокая температура.</vt:lpstr>
      <vt:lpstr>Затем, как только приготовился хлеб, его достают, он остывает. И только потом начинают подготавливать к для отправки в магазины.</vt:lpstr>
      <vt:lpstr>Презентация PowerPoint</vt:lpstr>
      <vt:lpstr>Ребята, а какой хлеб Вы знаете?</vt:lpstr>
      <vt:lpstr>Ребята, а какой хлеб Вы знаете?</vt:lpstr>
      <vt:lpstr>А что еще можно приготовить из муки?</vt:lpstr>
      <vt:lpstr>А что еще можно приготовить?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RePack by Diakov</cp:lastModifiedBy>
  <cp:revision>28</cp:revision>
  <dcterms:created xsi:type="dcterms:W3CDTF">2019-04-18T03:18:08Z</dcterms:created>
  <dcterms:modified xsi:type="dcterms:W3CDTF">2023-08-16T01:01:16Z</dcterms:modified>
</cp:coreProperties>
</file>